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69" r:id="rId3"/>
    <p:sldId id="270" r:id="rId4"/>
    <p:sldId id="256" r:id="rId5"/>
    <p:sldId id="27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4" r:id="rId15"/>
    <p:sldId id="265" r:id="rId16"/>
    <p:sldId id="266" r:id="rId17"/>
    <p:sldId id="271" r:id="rId18"/>
    <p:sldId id="272" r:id="rId19"/>
    <p:sldId id="273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3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E5962-B7E8-4CF7-9ECE-3B3108C83E57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4BDE-25F0-4A0F-93F8-563A8CCCF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3B0353-599D-48C0-9EA6-A90B01314789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3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60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5" y="1"/>
            <a:ext cx="9100457" cy="68797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6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8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A92DFA-87D6-4C4E-A42F-22824B49D29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740654-1087-4F63-9BED-75936D4D8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FI\Desktop\New folder\red-flower-swirl-corner-frame_71Mc_G_S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584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FI\Desktop\New folder\red-flower-swirl-corner-frame_71Mc_G_S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3431" y="193432"/>
            <a:ext cx="17584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FI\Desktop\New folder\red-flower-swirl-corner-frame_71Mc_G_S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13448"/>
            <a:ext cx="17584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FI\Desktop\New folder\red-flower-swirl-corner-frame_71Mc_G_S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0004" y="5275040"/>
            <a:ext cx="17584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6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935867"/>
            <a:ext cx="73077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বেন এবং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 smtClean="0"/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ফলপ্রসু করবে আশা করি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...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838200"/>
            <a:ext cx="730770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তাই স্লাইডটি হাইড অবস্থায় আছে।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274" y="1364159"/>
            <a:ext cx="7500771" cy="76944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৩. পণ্যটি ক্রেতার ঠিকানায় পৌছে দেওয়া</a:t>
            </a:r>
            <a:endParaRPr lang="en-US" sz="4400" b="1" u="sng" spc="150" dirty="0" smtClean="0">
              <a:ln w="11430"/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pic>
        <p:nvPicPr>
          <p:cNvPr id="4098" name="Picture 2" descr="E:\Motiar D. Content\Class 9 ICT Doc &amp; Picture\Picture\Cod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52713"/>
            <a:ext cx="5534141" cy="29098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228600"/>
            <a:ext cx="70866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সেবা বা বাণিজ্যের শর্ত ৩টি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6000" b="1" dirty="0" smtClean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আনলাইন শপিং কী?</a:t>
            </a:r>
            <a:endParaRPr lang="en-US" sz="6000" b="1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244876"/>
            <a:ext cx="8458200" cy="2308324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কোন প্রতিষ্ঠান নিজের নামে ওয়েবসাইট খুলে তার পণ্য দ্রব্যের ছবি ও ভিডিও  দিয়ে ইন্টারনেটে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সাইট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খুলে বসেন। ক্রেতা অনলাইনে দ্রব্য পছন্দ করেন এবং মূল্য পরিশোধ করেন।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C:\Users\RAFI\Desktop\New folder\Click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71600"/>
            <a:ext cx="5715000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28600" y="2631281"/>
            <a:ext cx="1219200" cy="1026319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সম্ভাব্য উত্তর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175" y="533400"/>
            <a:ext cx="3844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bn-BD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135" y="2743199"/>
            <a:ext cx="7772400" cy="64633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ই-কমার্স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ক্ষেত্রে মূল্য পরিশোধ কীভাবে করা হয়?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286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60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ই-কর্মাসের প্রকারভেদ </a:t>
            </a:r>
            <a:endParaRPr lang="en-US" sz="6000" b="1" dirty="0">
              <a:ln w="11430"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2098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ই-কর্মাস ২ প্রকার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: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১।  এক ধরণের প্রতিষ্ঠান কেবল নিজেদের পণ্য বিক্রি করে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419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  এ ধরণের প্রতিষ্ঠান অন্যেদের পণ্য বিক্রি করে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24050"/>
            <a:ext cx="6553200" cy="478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895" y="874931"/>
            <a:ext cx="8458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>
                  <a:solidFill>
                    <a:schemeClr val="tx1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বাংলাদেশে ২০১১-১২ সাল থেকে ই-কর্মাসের প্রসার হচ্ছে </a:t>
            </a:r>
            <a:endParaRPr lang="en-US" sz="3600" b="1" dirty="0">
              <a:ln w="11430">
                <a:solidFill>
                  <a:schemeClr val="tx1"/>
                </a:solidFill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019"/>
            <a:ext cx="3200400" cy="299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429000" cy="299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2004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1"/>
            <a:ext cx="3429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76600" y="2590800"/>
            <a:ext cx="2362200" cy="2057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কয়েকটি অনলাইন শপিং-এর সাইট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4395728"/>
            <a:ext cx="7391400" cy="132343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ভিডিওটির আলোকে বাংলাদেশের ই-কর্মাসের সুবিধা বর্ণনা কর।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479161"/>
            <a:ext cx="3398453" cy="98966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bn-BD" sz="6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 কাজ </a:t>
            </a:r>
            <a:endParaRPr lang="en-US" sz="6000" b="1" cap="none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143000"/>
            <a:ext cx="3200400" cy="1066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524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448580"/>
            <a:ext cx="65532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(১) </a:t>
            </a:r>
            <a:r>
              <a:rPr lang="bn-BD" sz="2800" b="1" spc="5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 সাল থেকে বাংলাদেশ ই-কর্মাসের প্রসার হচ্ছে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800" b="1" spc="5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3124200"/>
            <a:ext cx="1981200" cy="52322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২০০৮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124200"/>
            <a:ext cx="1714500" cy="52322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২০০৯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3896380"/>
            <a:ext cx="1981200" cy="52322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২০১১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3896380"/>
            <a:ext cx="1714500" cy="52322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২০১১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4658380"/>
            <a:ext cx="601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ই-কর্মাস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কত প্রকার</a:t>
            </a: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6029980"/>
            <a:ext cx="17145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(ঘ) ৫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9600" y="5344180"/>
            <a:ext cx="17145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(খ)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6029980"/>
            <a:ext cx="2057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(গ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344180"/>
            <a:ext cx="1995055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২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1219200"/>
            <a:ext cx="2514600" cy="82230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0206BE"/>
                </a:solidFill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3200" dirty="0">
              <a:solidFill>
                <a:srgbClr val="0206B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0" y="1219200"/>
            <a:ext cx="2514600" cy="82230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0206BE"/>
                </a:solidFill>
                <a:latin typeface="NikoshBAN" pitchFamily="2" charset="0"/>
                <a:cs typeface="NikoshBAN" pitchFamily="2" charset="0"/>
              </a:rPr>
              <a:t>সঠিক উত্তর </a:t>
            </a:r>
            <a:endParaRPr lang="en-US" sz="3200" dirty="0">
              <a:solidFill>
                <a:srgbClr val="0206B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71800" y="13817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1800" y="13817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1800" y="137160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71800" y="1381780"/>
            <a:ext cx="2895600" cy="523220"/>
          </a:xfrm>
          <a:prstGeom prst="homePlate">
            <a:avLst>
              <a:gd name="adj" fmla="val 830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1800" y="1371600"/>
            <a:ext cx="2895600" cy="523220"/>
          </a:xfrm>
          <a:prstGeom prst="homePlate">
            <a:avLst>
              <a:gd name="adj" fmla="val 97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85655" y="1371600"/>
            <a:ext cx="2895600" cy="523220"/>
          </a:xfrm>
          <a:prstGeom prst="homePlate">
            <a:avLst>
              <a:gd name="adj" fmla="val 627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আবার চেষ্টা কর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5"/>
          <a:stretch>
            <a:fillRect/>
          </a:stretch>
        </p:blipFill>
        <p:spPr bwMode="auto">
          <a:xfrm>
            <a:off x="2743200" y="164892"/>
            <a:ext cx="3429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8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5"/>
          <a:stretch>
            <a:fillRect/>
          </a:stretch>
        </p:blipFill>
        <p:spPr bwMode="auto">
          <a:xfrm>
            <a:off x="2857500" y="762000"/>
            <a:ext cx="3429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838200" y="2286000"/>
            <a:ext cx="7467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১। ই-কর্মাস কী? </a:t>
            </a:r>
          </a:p>
          <a:p>
            <a:pPr>
              <a:lnSpc>
                <a:spcPct val="150000"/>
              </a:lnSpc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4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আনলাইন শপিং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কী? </a:t>
            </a:r>
          </a:p>
        </p:txBody>
      </p:sp>
    </p:spTree>
    <p:extLst>
      <p:ext uri="{BB962C8B-B14F-4D97-AF65-F5344CB8AC3E}">
        <p14:creationId xmlns:p14="http://schemas.microsoft.com/office/powerpoint/2010/main" val="36781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609600"/>
            <a:ext cx="8229600" cy="80803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বাড়ির কাজ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4314E328-9D49-4C26-9C76-0AEC5AD2229D}" type="datetime1">
              <a:rPr lang="en-US" smtClean="0"/>
              <a:t>9/8/2016</a:t>
            </a:fld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463BC71B-8898-4C26-9424-9A1CA44872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457200" y="4114800"/>
            <a:ext cx="83820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ই-কর্মাস কীভাবে সময় ও শ্রম বাঁচায় বর্ণনা কর।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5" descr="E:\MOTIAR\D,contennt Picture 2\hom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1676400"/>
            <a:ext cx="2905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8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AFI\Desktop\New folder\rG9QE5tj4fQ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5867399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RAFI\Desktop\New folder\10270049_10154132636325193_12472660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2667000"/>
            <a:ext cx="5181599" cy="3505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02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5004"/>
            <a:ext cx="29210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37582"/>
            <a:ext cx="83820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95" y="4373941"/>
            <a:ext cx="85725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মোঃ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কবির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bn-IN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মোঃ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পাবনা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মির্জা মোঃ দিদারুল আ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নাম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টিটিসি, </a:t>
            </a:r>
            <a:r>
              <a:rPr lang="bn-BD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খান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),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খুলনা</a:t>
            </a:r>
            <a:endParaRPr lang="bn-BD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8212282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0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 txBox="1">
            <a:spLocks/>
          </p:cNvSpPr>
          <p:nvPr/>
        </p:nvSpPr>
        <p:spPr>
          <a:xfrm>
            <a:off x="1371600" y="1066800"/>
            <a:ext cx="3124200" cy="41910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696688" y="1066800"/>
            <a:ext cx="3228112" cy="41910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600" b="1" i="0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NikoshBAN" pitchFamily="2" charset="0"/>
                <a:cs typeface="NikoshBAN" pitchFamily="2" charset="0"/>
              </a:rPr>
              <a:t>পাঠ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2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FF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বিষয়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</a:t>
            </a: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2400" b="1" noProof="0" dirty="0" smtClean="0">
              <a:ln/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অধ্যায়</a:t>
            </a:r>
            <a:r>
              <a:rPr kumimoji="0" lang="en-US" sz="36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noProof="0" dirty="0" smtClean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ই-কর্মাস </a:t>
            </a:r>
            <a:r>
              <a:rPr lang="bn-BD" sz="3200" b="1" dirty="0" smtClean="0">
                <a:ln/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ও বাংলাদেশ</a:t>
            </a:r>
            <a:endParaRPr lang="en-US" sz="3200" b="1" dirty="0" smtClean="0">
              <a:ln/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৫০ 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b="1" dirty="0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: 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0033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1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8312" y="3581400"/>
            <a:ext cx="3934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Motiarjessore@yahoo.com</a:t>
            </a: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Mob: </a:t>
            </a: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01781-595759</a:t>
            </a:r>
            <a:endParaRPr lang="en-US" sz="16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52" y="1828800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8079" y="87363"/>
            <a:ext cx="35814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bn-BD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</p:spTree>
    <p:extLst>
      <p:ext uri="{BB962C8B-B14F-4D97-AF65-F5344CB8AC3E}">
        <p14:creationId xmlns:p14="http://schemas.microsoft.com/office/powerpoint/2010/main" val="41219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961385"/>
              </p:ext>
            </p:extLst>
          </p:nvPr>
        </p:nvGraphicFramePr>
        <p:xfrm>
          <a:off x="4300303" y="27432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0303" y="27432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762000"/>
            <a:ext cx="6477000" cy="76944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কর</a:t>
            </a:r>
            <a:endParaRPr lang="en-US" sz="4400" b="1" spc="-150" dirty="0">
              <a:solidFill>
                <a:schemeClr val="accent4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3984486"/>
            <a:ext cx="5257800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cs typeface="NikoshBAN" pitchFamily="2" charset="0"/>
              </a:rPr>
              <a:t>আজাদের এই ব্যবসাকে কী বলে?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8327" y="2590800"/>
            <a:ext cx="3866535" cy="92333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ই-কর্মাস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92914"/>
            <a:ext cx="3048000" cy="52322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আজকের পাঠের বিষয়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C:\Users\RAFI\Desktop\New folder\ecomme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35052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1295400"/>
            <a:ext cx="4866967" cy="92333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ই-কর্মাস ও বাংলাদেশ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6749" y="1752600"/>
                <a:ext cx="8483451" cy="2895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BD" sz="28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3600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  এই </a:t>
                </a:r>
                <a:r>
                  <a:rPr lang="bn-BD" sz="3600" dirty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পাঠ শেষে </a:t>
                </a:r>
                <a:r>
                  <a:rPr lang="bn-BD" sz="3600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শিক্ষার্থীরা ...</a:t>
                </a:r>
                <a:endParaRPr lang="en-US" sz="10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0" dirty="0" smtClean="0">
                        <a:solidFill>
                          <a:srgbClr val="C00000"/>
                        </a:solidFill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    </m:t>
                    </m:r>
                    <m:r>
                      <a:rPr lang="bn-BD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</m:oMath>
                </a14:m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ই-কর্মাস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-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ধারণা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ব্যাখ্যা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কর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তে পারবে</a:t>
                </a:r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;</a:t>
                </a:r>
                <a:endParaRPr lang="bn-BD" sz="32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    </m:t>
                    </m:r>
                    <m:r>
                      <a:rPr lang="bn-BD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 </m:t>
                    </m:r>
                  </m:oMath>
                </a14:m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ই-কর্মাসের শর্তসমূহ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চিহ্নিত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করতে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;</a:t>
                </a:r>
              </a:p>
              <a:p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  <a:sym typeface="Wingdings 2" panose="05020102010507070707" pitchFamily="18" charset="2"/>
                  </a:rPr>
                  <a:t>   </a:t>
                </a:r>
                <a14:m>
                  <m:oMath xmlns:m="http://schemas.openxmlformats.org/officeDocument/2006/math">
                    <m:r>
                      <a:rPr lang="bn-BD" sz="32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  <m:r>
                      <a:rPr lang="en-US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বাংলাদেশের প্রচলিত </m:t>
                    </m:r>
                    <m:r>
                      <m:rPr>
                        <m:nor/>
                      </m:rPr>
                      <a:rPr lang="bn-BD" sz="3200" b="1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ই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−</m:t>
                    </m:r>
                    <m:r>
                      <m:rPr>
                        <m:nor/>
                      </m:rPr>
                      <a:rPr lang="bn-BD" sz="3200" b="1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কর্মাসের </m:t>
                    </m:r>
                  </m:oMath>
                </a14:m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বর্ণনা</a:t>
                </a:r>
                <a14:m>
                  <m:oMath xmlns:m="http://schemas.openxmlformats.org/officeDocument/2006/math">
                    <m:r>
                      <a:rPr lang="en-US" sz="3200" b="1" i="0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cs typeface="NikoshBAN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bn-BD" sz="32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দিতে</m:t>
                    </m:r>
                  </m:oMath>
                </a14:m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bn-BD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।</a:t>
                </a:r>
                <a:endPara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cs typeface="NikoshBAN" pitchFamily="2" charset="0"/>
                          <a:sym typeface="Wingdings 2" panose="05020102010507070707" pitchFamily="18" charset="2"/>
                        </a:rPr>
                        <m:t>     </m:t>
                      </m:r>
                    </m:oMath>
                  </m:oMathPara>
                </a14:m>
                <a:endPara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49" y="1752600"/>
                <a:ext cx="8483451" cy="2895600"/>
              </a:xfrm>
              <a:prstGeom prst="rect">
                <a:avLst/>
              </a:prstGeom>
              <a:blipFill rotWithShape="1">
                <a:blip r:embed="rId2"/>
                <a:stretch>
                  <a:fillRect l="-2227" t="-4000" b="-1031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32"/>
          <p:cNvGrpSpPr/>
          <p:nvPr/>
        </p:nvGrpSpPr>
        <p:grpSpPr>
          <a:xfrm rot="16200000">
            <a:off x="4143827" y="-2104573"/>
            <a:ext cx="964316" cy="5835629"/>
            <a:chOff x="203347" y="240162"/>
            <a:chExt cx="11459562" cy="5591289"/>
          </a:xfrm>
        </p:grpSpPr>
        <p:sp>
          <p:nvSpPr>
            <p:cNvPr id="6" name="Rounded Rectangle 5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10" name="Group 44"/>
          <p:cNvGrpSpPr/>
          <p:nvPr/>
        </p:nvGrpSpPr>
        <p:grpSpPr>
          <a:xfrm>
            <a:off x="660549" y="1736105"/>
            <a:ext cx="8254851" cy="3369295"/>
            <a:chOff x="203347" y="240162"/>
            <a:chExt cx="11459562" cy="5591289"/>
          </a:xfrm>
        </p:grpSpPr>
        <p:sp>
          <p:nvSpPr>
            <p:cNvPr id="11" name="Rounded Rectangle 10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09800" y="3048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4572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ই-কর্মাস 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" y="4495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Ø"/>
            </a:pPr>
            <a:r>
              <a:rPr lang="bn-BD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 ব্যবহার করে ব্যবসা-বাণিজ্য করা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RAFI\Desktop\New folder\ecommer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51" y="1509874"/>
            <a:ext cx="4953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2586" y="1374338"/>
            <a:ext cx="5557932" cy="76944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4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১. বিক্রেতার নিকট পণ্য থাকা</a:t>
            </a:r>
            <a:endParaRPr lang="en-US" sz="4400" b="1" u="sng" spc="150" dirty="0" smtClean="0">
              <a:ln w="11430"/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pic>
        <p:nvPicPr>
          <p:cNvPr id="5" name="Picture 2" descr="E:\MOTIAR\D,contennt Picture 2\পাঠ ৪ ব্যবসা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5867400" cy="26384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228600"/>
            <a:ext cx="70866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সেবা বা বাণিজ্যের শর্ত ৩</a:t>
            </a:r>
            <a:r>
              <a:rPr lang="en-US" sz="60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4938" y="1374338"/>
            <a:ext cx="8967519" cy="76944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bn-BD" sz="4400" b="1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২</a:t>
            </a:r>
            <a:r>
              <a:rPr lang="bn-BD" sz="4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. ক্রেতা কর্তৃক তার বিনিময় মূল্য পরিশোধ করা</a:t>
            </a:r>
            <a:endParaRPr lang="en-US" sz="4400" b="1" u="sng" spc="150" dirty="0" smtClean="0">
              <a:ln w="11430"/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28600"/>
            <a:ext cx="70866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সেবা বা বাণিজ্যের শর্ত ৩টি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3" name="Picture 3" descr="C:\Users\RAFI\Desktop\New folder\Taka-bun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590800"/>
            <a:ext cx="5080000" cy="3238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461</Words>
  <Application>Microsoft Office PowerPoint</Application>
  <PresentationFormat>On-screen Show (4:3)</PresentationFormat>
  <Paragraphs>82</Paragraphs>
  <Slides>20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RAFI</dc:creator>
  <cp:lastModifiedBy>User</cp:lastModifiedBy>
  <cp:revision>45</cp:revision>
  <dcterms:created xsi:type="dcterms:W3CDTF">2016-03-02T16:19:48Z</dcterms:created>
  <dcterms:modified xsi:type="dcterms:W3CDTF">2016-09-08T07:27:35Z</dcterms:modified>
</cp:coreProperties>
</file>